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2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50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44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72275-2698-4E74-8F52-9370D5FABF6E}" type="datetimeFigureOut">
              <a:rPr lang="en-GB" smtClean="0"/>
              <a:t>12/11/2021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DFA7C-71E2-46AB-90FA-FA7C3107CE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5619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72275-2698-4E74-8F52-9370D5FABF6E}" type="datetimeFigureOut">
              <a:rPr lang="en-GB" smtClean="0"/>
              <a:t>12/11/2021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DFA7C-71E2-46AB-90FA-FA7C3107CE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9153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72275-2698-4E74-8F52-9370D5FABF6E}" type="datetimeFigureOut">
              <a:rPr lang="en-GB" smtClean="0"/>
              <a:t>12/11/2021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DFA7C-71E2-46AB-90FA-FA7C3107CE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1300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72275-2698-4E74-8F52-9370D5FABF6E}" type="datetimeFigureOut">
              <a:rPr lang="en-GB" smtClean="0"/>
              <a:t>12/11/2021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DFA7C-71E2-46AB-90FA-FA7C3107CE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275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72275-2698-4E74-8F52-9370D5FABF6E}" type="datetimeFigureOut">
              <a:rPr lang="en-GB" smtClean="0"/>
              <a:t>12/11/2021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DFA7C-71E2-46AB-90FA-FA7C3107CE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9050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72275-2698-4E74-8F52-9370D5FABF6E}" type="datetimeFigureOut">
              <a:rPr lang="en-GB" smtClean="0"/>
              <a:t>12/11/2021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DFA7C-71E2-46AB-90FA-FA7C3107CE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3197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72275-2698-4E74-8F52-9370D5FABF6E}" type="datetimeFigureOut">
              <a:rPr lang="en-GB" smtClean="0"/>
              <a:t>12/11/2021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DFA7C-71E2-46AB-90FA-FA7C3107CE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3012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72275-2698-4E74-8F52-9370D5FABF6E}" type="datetimeFigureOut">
              <a:rPr lang="en-GB" smtClean="0"/>
              <a:t>12/11/2021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DFA7C-71E2-46AB-90FA-FA7C3107CE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9425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72275-2698-4E74-8F52-9370D5FABF6E}" type="datetimeFigureOut">
              <a:rPr lang="en-GB" smtClean="0"/>
              <a:t>12/11/2021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DFA7C-71E2-46AB-90FA-FA7C3107CE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10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72275-2698-4E74-8F52-9370D5FABF6E}" type="datetimeFigureOut">
              <a:rPr lang="en-GB" smtClean="0"/>
              <a:t>12/11/2021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DFA7C-71E2-46AB-90FA-FA7C3107CE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5066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72275-2698-4E74-8F52-9370D5FABF6E}" type="datetimeFigureOut">
              <a:rPr lang="en-GB" smtClean="0"/>
              <a:t>12/11/2021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DFA7C-71E2-46AB-90FA-FA7C3107CE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128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72275-2698-4E74-8F52-9370D5FABF6E}" type="datetimeFigureOut">
              <a:rPr lang="en-GB" smtClean="0"/>
              <a:t>12/11/2021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DFA7C-71E2-46AB-90FA-FA7C3107CE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8294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2104" y="1933485"/>
            <a:ext cx="6269216" cy="4171102"/>
          </a:xfrm>
        </p:spPr>
      </p:pic>
      <p:sp>
        <p:nvSpPr>
          <p:cNvPr id="13" name="TextBox 12"/>
          <p:cNvSpPr txBox="1"/>
          <p:nvPr/>
        </p:nvSpPr>
        <p:spPr>
          <a:xfrm>
            <a:off x="10001320" y="4338439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p-ERK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84580" y="6119812"/>
            <a:ext cx="5629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101705" y="6119812"/>
            <a:ext cx="4748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EGF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493475" y="6119812"/>
            <a:ext cx="6319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TGF</a:t>
            </a:r>
            <a:r>
              <a:rPr lang="el-GR" sz="1100" b="1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042338" y="6119812"/>
            <a:ext cx="6222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DMOG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508900" y="6126519"/>
            <a:ext cx="6719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WNT3</a:t>
            </a:r>
            <a:r>
              <a:rPr lang="el-GR" sz="1100" b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021764" y="6126519"/>
            <a:ext cx="6719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WNT5</a:t>
            </a:r>
            <a:r>
              <a:rPr lang="el-GR" sz="1100" b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67345" y="6119812"/>
            <a:ext cx="5629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935698" y="3180850"/>
            <a:ext cx="19368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Separate (unrelated) blot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41963" y="5111585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/>
              <a:t>25-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241963" y="4540346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/>
              <a:t>40-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241963" y="4246106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/>
              <a:t>50-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19943AA-54AF-F243-A835-2F225179DA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6894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797" y="1573369"/>
            <a:ext cx="5988675" cy="4464503"/>
          </a:xfrm>
        </p:spPr>
      </p:pic>
      <p:sp>
        <p:nvSpPr>
          <p:cNvPr id="13" name="TextBox 12"/>
          <p:cNvSpPr txBox="1"/>
          <p:nvPr/>
        </p:nvSpPr>
        <p:spPr>
          <a:xfrm>
            <a:off x="9675407" y="4346895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P-Smad2/3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84580" y="6119811"/>
            <a:ext cx="5629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101705" y="6119811"/>
            <a:ext cx="4748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EGF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515652" y="6126518"/>
            <a:ext cx="6319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TGF</a:t>
            </a:r>
            <a:r>
              <a:rPr lang="el-GR" sz="1100" b="1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042338" y="6119811"/>
            <a:ext cx="6222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DMOG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508900" y="6126518"/>
            <a:ext cx="6719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WNT3</a:t>
            </a:r>
            <a:r>
              <a:rPr lang="el-GR" sz="1100" b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021764" y="6126518"/>
            <a:ext cx="6719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WNT5</a:t>
            </a:r>
            <a:r>
              <a:rPr lang="el-GR" sz="1100" b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67345" y="6119811"/>
            <a:ext cx="5629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675407" y="3419608"/>
            <a:ext cx="20455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Separate (unrelated) blot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301549" y="5212374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/>
              <a:t>25-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301549" y="4779634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/>
              <a:t>40-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301549" y="4531561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/>
              <a:t>50-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301549" y="4315191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/>
              <a:t>60-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BE82885-04BF-484C-825C-1D7DED1E7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533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5257" y="1640898"/>
            <a:ext cx="6936960" cy="5013902"/>
          </a:xfrm>
        </p:spPr>
      </p:pic>
      <p:sp>
        <p:nvSpPr>
          <p:cNvPr id="15" name="TextBox 14"/>
          <p:cNvSpPr txBox="1"/>
          <p:nvPr/>
        </p:nvSpPr>
        <p:spPr>
          <a:xfrm>
            <a:off x="4927841" y="1364973"/>
            <a:ext cx="4748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EGF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378815" y="1371680"/>
            <a:ext cx="6319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TGF</a:t>
            </a:r>
            <a:r>
              <a:rPr lang="el-GR" sz="1100" b="1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868474" y="1364973"/>
            <a:ext cx="6222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DMOG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335036" y="1371680"/>
            <a:ext cx="6719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WNT3</a:t>
            </a:r>
            <a:r>
              <a:rPr lang="el-GR" sz="1100" b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847900" y="1371680"/>
            <a:ext cx="6719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WNT5</a:t>
            </a:r>
            <a:r>
              <a:rPr lang="el-GR" sz="1100" b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35886" y="3286599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HIF1</a:t>
            </a:r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10716" y="1364973"/>
            <a:ext cx="5629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</a:p>
        </p:txBody>
      </p:sp>
    </p:spTree>
    <p:extLst>
      <p:ext uri="{BB962C8B-B14F-4D97-AF65-F5344CB8AC3E}">
        <p14:creationId xmlns:p14="http://schemas.microsoft.com/office/powerpoint/2010/main" val="3737467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870" y="1596323"/>
            <a:ext cx="7054130" cy="5130275"/>
          </a:xfrm>
        </p:spPr>
      </p:pic>
      <p:sp>
        <p:nvSpPr>
          <p:cNvPr id="15" name="TextBox 14"/>
          <p:cNvSpPr txBox="1"/>
          <p:nvPr/>
        </p:nvSpPr>
        <p:spPr>
          <a:xfrm>
            <a:off x="4896091" y="1291662"/>
            <a:ext cx="4748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EGF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347065" y="1298369"/>
            <a:ext cx="6319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TGF</a:t>
            </a:r>
            <a:r>
              <a:rPr lang="el-GR" sz="1100" b="1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836724" y="1291662"/>
            <a:ext cx="6222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DMOG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303286" y="1298369"/>
            <a:ext cx="6719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WNT3</a:t>
            </a:r>
            <a:r>
              <a:rPr lang="el-GR" sz="1100" b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816150" y="1298369"/>
            <a:ext cx="6719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WNT5</a:t>
            </a:r>
            <a:r>
              <a:rPr lang="el-GR" sz="1100" b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8200" y="2771112"/>
            <a:ext cx="19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Active </a:t>
            </a:r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-catenin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378966" y="1291662"/>
            <a:ext cx="5629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DBA779A-23FA-5645-85CC-035075639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371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9781308" y="3526394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-tubulin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495680" y="2612882"/>
            <a:ext cx="5629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12805" y="2612882"/>
            <a:ext cx="4748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EGF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463779" y="2619589"/>
            <a:ext cx="6319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TGF</a:t>
            </a:r>
            <a:r>
              <a:rPr lang="el-GR" sz="1100" b="1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953438" y="2612882"/>
            <a:ext cx="6222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DMOG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420000" y="2619589"/>
            <a:ext cx="6719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WNT3</a:t>
            </a:r>
            <a:r>
              <a:rPr lang="el-GR" sz="1100" b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932864" y="2619589"/>
            <a:ext cx="6719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WNT5</a:t>
            </a:r>
            <a:r>
              <a:rPr lang="el-GR" sz="1100" b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478445" y="2612882"/>
            <a:ext cx="5629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807788" y="6470097"/>
            <a:ext cx="3198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Loading control for P-</a:t>
            </a:r>
            <a:r>
              <a:rPr lang="en-GB" b="1" dirty="0" err="1">
                <a:latin typeface="Arial" panose="020B0604020202020204" pitchFamily="34" charset="0"/>
                <a:cs typeface="Arial" panose="020B0604020202020204" pitchFamily="34" charset="0"/>
              </a:rPr>
              <a:t>smad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1091" y="2858380"/>
            <a:ext cx="5740217" cy="2622784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3643289" y="4196371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/>
              <a:t>25-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643289" y="3809811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/>
              <a:t>40-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643289" y="3552502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/>
              <a:t>50-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643289" y="3299188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/>
              <a:t>60-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9EE5E24-6112-4E4B-8291-345EDFCDFE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583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87</Words>
  <Application>Microsoft Macintosh PowerPoint</Application>
  <PresentationFormat>Widescreen</PresentationFormat>
  <Paragraphs>52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Southampton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figure 2A</dc:title>
  <dc:creator>Christopher Brereton</dc:creator>
  <cp:lastModifiedBy>Mark Jones</cp:lastModifiedBy>
  <cp:revision>6</cp:revision>
  <dcterms:created xsi:type="dcterms:W3CDTF">2021-05-05T12:17:55Z</dcterms:created>
  <dcterms:modified xsi:type="dcterms:W3CDTF">2021-11-12T14:59:46Z</dcterms:modified>
</cp:coreProperties>
</file>